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DC39-1546-7426-2D3A-2D82CB514A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br>
              <a:rPr lang="en-US" dirty="0"/>
            </a:br>
            <a:r>
              <a:rPr lang="en-US" sz="6600" dirty="0">
                <a:latin typeface="Arial Black" panose="020B0A04020102020204" pitchFamily="34" charset="0"/>
              </a:rPr>
              <a:t>MASTERCLASS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57E31-28DB-DA5F-13A3-A98AC7727613}"/>
              </a:ext>
            </a:extLst>
          </p:cNvPr>
          <p:cNvSpPr txBox="1"/>
          <p:nvPr/>
        </p:nvSpPr>
        <p:spPr>
          <a:xfrm>
            <a:off x="5231115" y="4306956"/>
            <a:ext cx="1729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614297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390E-C7E0-4D1B-B87F-6B5BCB0A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249788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7E7E-F02B-4497-DAE6-36144254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psychology</a:t>
            </a:r>
          </a:p>
        </p:txBody>
      </p:sp>
    </p:spTree>
    <p:extLst>
      <p:ext uri="{BB962C8B-B14F-4D97-AF65-F5344CB8AC3E}">
        <p14:creationId xmlns:p14="http://schemas.microsoft.com/office/powerpoint/2010/main" val="24702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842A-3D49-7A6F-B163-B3E13106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posts</a:t>
            </a:r>
          </a:p>
        </p:txBody>
      </p:sp>
    </p:spTree>
    <p:extLst>
      <p:ext uri="{BB962C8B-B14F-4D97-AF65-F5344CB8AC3E}">
        <p14:creationId xmlns:p14="http://schemas.microsoft.com/office/powerpoint/2010/main" val="68650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B87D-7579-2DAB-0BDA-E53A8BA1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graphics</a:t>
            </a:r>
          </a:p>
        </p:txBody>
      </p:sp>
    </p:spTree>
    <p:extLst>
      <p:ext uri="{BB962C8B-B14F-4D97-AF65-F5344CB8AC3E}">
        <p14:creationId xmlns:p14="http://schemas.microsoft.com/office/powerpoint/2010/main" val="245937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AEB4-2E1B-4954-1209-B63AB138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</a:t>
            </a:r>
          </a:p>
        </p:txBody>
      </p:sp>
    </p:spTree>
    <p:extLst>
      <p:ext uri="{BB962C8B-B14F-4D97-AF65-F5344CB8AC3E}">
        <p14:creationId xmlns:p14="http://schemas.microsoft.com/office/powerpoint/2010/main" val="123661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4BE9-DD56-F9A9-4F49-97417653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247951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42E-9E03-478D-F90C-B7477823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en-US" dirty="0"/>
              <a:t>WHY SOCIAL MEDIA ?</a:t>
            </a:r>
          </a:p>
        </p:txBody>
      </p:sp>
    </p:spTree>
    <p:extLst>
      <p:ext uri="{BB962C8B-B14F-4D97-AF65-F5344CB8AC3E}">
        <p14:creationId xmlns:p14="http://schemas.microsoft.com/office/powerpoint/2010/main" val="181631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DC46-F008-0417-A09C-50425CC7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reasons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3853-C981-74C9-3C14-B5CD5E0E9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get to meet new people </a:t>
            </a:r>
          </a:p>
          <a:p>
            <a:r>
              <a:rPr lang="en-US" dirty="0"/>
              <a:t>There are a lot of people on social media, that means lots of possibilities</a:t>
            </a:r>
          </a:p>
          <a:p>
            <a:r>
              <a:rPr lang="en-US" dirty="0"/>
              <a:t>You only have to say your message once, and it goes to many people</a:t>
            </a:r>
          </a:p>
          <a:p>
            <a:r>
              <a:rPr lang="en-US" dirty="0"/>
              <a:t>You meet people who are already prepared to do business</a:t>
            </a:r>
          </a:p>
          <a:p>
            <a:r>
              <a:rPr lang="en-US" dirty="0"/>
              <a:t>You get to do your business online, it saves money.</a:t>
            </a:r>
          </a:p>
          <a:p>
            <a:r>
              <a:rPr lang="en-US" dirty="0"/>
              <a:t>There is an opportunity to grow my business.</a:t>
            </a:r>
          </a:p>
          <a:p>
            <a:r>
              <a:rPr lang="en-US" dirty="0"/>
              <a:t>I don’t have to put in much effort</a:t>
            </a:r>
          </a:p>
        </p:txBody>
      </p:sp>
    </p:spTree>
    <p:extLst>
      <p:ext uri="{BB962C8B-B14F-4D97-AF65-F5344CB8AC3E}">
        <p14:creationId xmlns:p14="http://schemas.microsoft.com/office/powerpoint/2010/main" val="94089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F9FF-2A9E-696D-51FA-C8CC25DE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FAcebook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E7F20F-FACE-40FF-B580-B1A2385427A9}"/>
              </a:ext>
            </a:extLst>
          </p:cNvPr>
          <p:cNvSpPr txBox="1">
            <a:spLocks/>
          </p:cNvSpPr>
          <p:nvPr/>
        </p:nvSpPr>
        <p:spPr>
          <a:xfrm>
            <a:off x="913795" y="2034210"/>
            <a:ext cx="5593023" cy="84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effectLst/>
              </a:rPr>
              <a:t>Current known statistics – specific in zimbabwe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CE6A8B-7040-4698-820E-9AEC4BCE7723}"/>
              </a:ext>
            </a:extLst>
          </p:cNvPr>
          <p:cNvSpPr txBox="1">
            <a:spLocks/>
          </p:cNvSpPr>
          <p:nvPr/>
        </p:nvSpPr>
        <p:spPr>
          <a:xfrm>
            <a:off x="913794" y="2655958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sz="1400" b="0" cap="none" dirty="0">
                <a:effectLst/>
              </a:rPr>
              <a:t>Facebook recorded 1, 799, 800 active Facebook users in Zimbabwe. This report is from February 2023</a:t>
            </a:r>
          </a:p>
          <a:p>
            <a:pPr algn="l">
              <a:lnSpc>
                <a:spcPct val="200000"/>
              </a:lnSpc>
            </a:pPr>
            <a:r>
              <a:rPr lang="en-US" sz="1400" b="0" cap="none" dirty="0">
                <a:effectLst/>
              </a:rPr>
              <a:t>This number adds up to 9.4% of the entire Facebook community</a:t>
            </a:r>
          </a:p>
          <a:p>
            <a:pPr algn="l">
              <a:lnSpc>
                <a:spcPct val="200000"/>
              </a:lnSpc>
            </a:pPr>
            <a:r>
              <a:rPr lang="en-US" sz="1400" b="0" cap="none" dirty="0">
                <a:effectLst/>
              </a:rPr>
              <a:t>THIS RESEARCH HAS BEEN DONE TO SHOW THAT THERE ARE A LOT OF ZIMBABWEANS ON FACEBOOK AND IT’S A PROFITABLE IDEA TO TARGET ON REACHING THIS RICH MARKET</a:t>
            </a:r>
          </a:p>
        </p:txBody>
      </p:sp>
    </p:spTree>
    <p:extLst>
      <p:ext uri="{BB962C8B-B14F-4D97-AF65-F5344CB8AC3E}">
        <p14:creationId xmlns:p14="http://schemas.microsoft.com/office/powerpoint/2010/main" val="68393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6F7A-9829-70F9-D006-83546909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to focus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8C15-A09A-F8A9-6F9F-C38F2E88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Reels</a:t>
            </a:r>
          </a:p>
          <a:p>
            <a:r>
              <a:rPr lang="en-US" dirty="0"/>
              <a:t>Stories</a:t>
            </a:r>
          </a:p>
          <a:p>
            <a:r>
              <a:rPr lang="en-US" dirty="0"/>
              <a:t>Posts</a:t>
            </a:r>
          </a:p>
          <a:p>
            <a:r>
              <a:rPr lang="en-US" dirty="0"/>
              <a:t>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77B2E-9DAB-470A-BE59-4872AE346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17849">
            <a:off x="8972243" y="2392668"/>
            <a:ext cx="2877851" cy="161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E1151-6D78-484A-8F33-03FD47A5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5263">
            <a:off x="8814575" y="4790341"/>
            <a:ext cx="2885552" cy="1623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A07550-66B4-46F0-AAB0-1281E7DE1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22" y="2127216"/>
            <a:ext cx="3090908" cy="1949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D71590-D4BF-4FE0-B8AF-4EB2BB7D2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219" y="4659215"/>
            <a:ext cx="3691017" cy="20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4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F244-FF65-75B4-6096-F1F98BFC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DB8C7-A80A-88D1-F512-C1D96575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Short, precise and informative video</a:t>
            </a:r>
          </a:p>
          <a:p>
            <a:r>
              <a:rPr lang="en-US" dirty="0"/>
              <a:t>Designed to grab viewers attention and make them focus more on your brand</a:t>
            </a:r>
          </a:p>
          <a:p>
            <a:r>
              <a:rPr lang="en-US" dirty="0"/>
              <a:t>They have a maximum limit of 90 seconds / 1 minute 30 seconds</a:t>
            </a:r>
          </a:p>
          <a:p>
            <a:r>
              <a:rPr lang="en-US" dirty="0"/>
              <a:t>The best way to use reels is to tell a short but interesting story about your brand or some product you will be advertising </a:t>
            </a:r>
          </a:p>
        </p:txBody>
      </p:sp>
    </p:spTree>
    <p:extLst>
      <p:ext uri="{BB962C8B-B14F-4D97-AF65-F5344CB8AC3E}">
        <p14:creationId xmlns:p14="http://schemas.microsoft.com/office/powerpoint/2010/main" val="376451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BF0-2491-0D15-61C0-31156285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D7B4-4278-40D8-91B2-E1059C3668F6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Stories only have the disadvantage of disappearing after 24hrs</a:t>
            </a:r>
          </a:p>
          <a:p>
            <a:r>
              <a:rPr lang="en-US" dirty="0"/>
              <a:t>For this reason, stories are meant  to portray a singular message that is short and precise.</a:t>
            </a:r>
          </a:p>
          <a:p>
            <a:r>
              <a:rPr lang="en-US" dirty="0"/>
              <a:t>Talk about the current promotions that you are running</a:t>
            </a:r>
          </a:p>
          <a:p>
            <a:r>
              <a:rPr lang="en-US" dirty="0"/>
              <a:t>Talk about your best products or services that instantly catches people’s attention</a:t>
            </a:r>
          </a:p>
        </p:txBody>
      </p:sp>
    </p:spTree>
    <p:extLst>
      <p:ext uri="{BB962C8B-B14F-4D97-AF65-F5344CB8AC3E}">
        <p14:creationId xmlns:p14="http://schemas.microsoft.com/office/powerpoint/2010/main" val="13159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8ECA-2FBE-112E-CB5B-5FE8BFE9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77A0-7DFB-497C-BD4E-29CE0482CC10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Posts on the other hand, they stay for as long as your Facebook page is available.</a:t>
            </a:r>
          </a:p>
          <a:p>
            <a:r>
              <a:rPr lang="en-US" dirty="0"/>
              <a:t>They don’t go anywhere, so do not post content that has </a:t>
            </a:r>
            <a:r>
              <a:rPr lang="en-US"/>
              <a:t>damaging effect on your brand.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7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EFBC-ACEB-2BA0-B8C5-9FF39E60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2912052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430</TotalTime>
  <Words>316</Words>
  <Application>Microsoft Office PowerPoint</Application>
  <PresentationFormat>Widescreen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Bookman Old Style</vt:lpstr>
      <vt:lpstr>Rockwell</vt:lpstr>
      <vt:lpstr>Damask</vt:lpstr>
      <vt:lpstr>SOCIAL MEDIA MASTERCLASS</vt:lpstr>
      <vt:lpstr>WHY SOCIAL MEDIA ?</vt:lpstr>
      <vt:lpstr>Some of the reasons</vt:lpstr>
      <vt:lpstr>FAcebook</vt:lpstr>
      <vt:lpstr>Areas to focus on</vt:lpstr>
      <vt:lpstr>Reels</vt:lpstr>
      <vt:lpstr>stories</vt:lpstr>
      <vt:lpstr>posts</vt:lpstr>
      <vt:lpstr>events</vt:lpstr>
      <vt:lpstr>content</vt:lpstr>
      <vt:lpstr>Color psychology</vt:lpstr>
      <vt:lpstr>Static posts</vt:lpstr>
      <vt:lpstr>Motion graphics</vt:lpstr>
      <vt:lpstr>dimensions</vt:lpstr>
      <vt:lpstr>strategy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MASTERCLASS</dc:title>
  <dc:creator>Richard Mutambisi</dc:creator>
  <cp:lastModifiedBy>Richard Mutambisi</cp:lastModifiedBy>
  <cp:revision>3</cp:revision>
  <dcterms:created xsi:type="dcterms:W3CDTF">2024-01-15T21:23:29Z</dcterms:created>
  <dcterms:modified xsi:type="dcterms:W3CDTF">2024-01-16T15:12:01Z</dcterms:modified>
</cp:coreProperties>
</file>